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</p:sldIdLst>
  <p:sldSz cx="12192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.mp4"/><Relationship Id="rId3" Type="http://schemas.openxmlformats.org/officeDocument/2006/relationships/video" Target="../media/media1.mp4"/><Relationship Id="rId4" Type="http://schemas.openxmlformats.org/officeDocument/2006/relationships/image" Target="../media/image1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2.mp4"/><Relationship Id="rId3" Type="http://schemas.openxmlformats.org/officeDocument/2006/relationships/video" Target="../media/media2.mp4"/><Relationship Id="rId4" Type="http://schemas.openxmlformats.org/officeDocument/2006/relationships/image" Target="../media/image2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3.mp4"/><Relationship Id="rId3" Type="http://schemas.openxmlformats.org/officeDocument/2006/relationships/video" Target="../media/media3.mp4"/><Relationship Id="rId4" Type="http://schemas.openxmlformats.org/officeDocument/2006/relationships/image" Target="../media/image3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4.mp4"/><Relationship Id="rId3" Type="http://schemas.openxmlformats.org/officeDocument/2006/relationships/video" Target="../media/media4.mp4"/><Relationship Id="rId4" Type="http://schemas.openxmlformats.org/officeDocument/2006/relationships/image" Target="../media/image4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5.mp4"/><Relationship Id="rId3" Type="http://schemas.openxmlformats.org/officeDocument/2006/relationships/video" Target="../media/media5.mp4"/><Relationship Id="rId4" Type="http://schemas.openxmlformats.org/officeDocument/2006/relationships/image" Target="../media/image5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6.mp4"/><Relationship Id="rId3" Type="http://schemas.openxmlformats.org/officeDocument/2006/relationships/video" Target="../media/media6.mp4"/><Relationship Id="rId4" Type="http://schemas.openxmlformats.org/officeDocument/2006/relationships/image" Target="../media/image6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7.mp4"/><Relationship Id="rId3" Type="http://schemas.openxmlformats.org/officeDocument/2006/relationships/video" Target="../media/media7.mp4"/><Relationship Id="rId4" Type="http://schemas.openxmlformats.org/officeDocument/2006/relationships/image" Target="../media/image7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8.mp4"/><Relationship Id="rId3" Type="http://schemas.openxmlformats.org/officeDocument/2006/relationships/video" Target="../media/media8.mp4"/><Relationship Id="rId4" Type="http://schemas.openxmlformats.org/officeDocument/2006/relationships/image" Target="../media/image8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9.mp4"/><Relationship Id="rId3" Type="http://schemas.openxmlformats.org/officeDocument/2006/relationships/video" Target="../media/media9.mp4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337409b40d12cf6d73d65e925f2504ef7f9389ffc26851e4337769415d415ba8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c13449dc3241596a641dc89fff00db4a5094c4c80e384c75b7f3c8882a81a28c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88607adc1828e5c53e06faa7dfc4f9ee71de964589db39e23a4cd697aeedf9d3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4bc236595e172894dc1877b288e386238245d38f77637d53ee8031124577aedf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260c5604b3622d56151b02f4f3e01add350720e4bb026e7a73ffcdb7234cc281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13f07d2599e4ef65fa0ba471b099a52c79497f02d8dbb042c023b6d4c7d15643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ab237a1f79747d23370a0ddbba6e4e6662d66c62e6094b22f3b5f76880a00de3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466d2857e1b6d748b2942e956133af6abb31c7c46f68f0cf52aaf14dd0204979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4e5adec8e1d50616875c2171be9f27f7ab2ca46829c7605b18a584e40a544c3c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